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1" r:id="rId14"/>
    <p:sldId id="275" r:id="rId15"/>
    <p:sldId id="267" r:id="rId16"/>
    <p:sldId id="268" r:id="rId17"/>
    <p:sldId id="269" r:id="rId18"/>
    <p:sldId id="272" r:id="rId19"/>
    <p:sldId id="273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269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2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6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48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44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78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1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154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39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01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3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G5 Test Item Specs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Number and Operations in Base 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69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697" y="1212304"/>
            <a:ext cx="10060605" cy="443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91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697" y="1536234"/>
            <a:ext cx="10060605" cy="378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48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697" y="2501671"/>
            <a:ext cx="10060605" cy="185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67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 </a:t>
            </a:r>
            <a:r>
              <a:rPr lang="en-US" b="1" dirty="0"/>
              <a:t>5.NBT.B Perform operations with multi-digit whole numbers and with decimals to hundredths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18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481" y="2616000"/>
            <a:ext cx="10213038" cy="16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04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481" y="2139632"/>
            <a:ext cx="10213038" cy="257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73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481" y="2577890"/>
            <a:ext cx="10213038" cy="1702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99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481" y="2393695"/>
            <a:ext cx="10213038" cy="2070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62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481" y="951890"/>
            <a:ext cx="10213038" cy="4954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9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886" y="2215851"/>
            <a:ext cx="10162227" cy="242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6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5.NBT.A </a:t>
            </a:r>
            <a:r>
              <a:rPr lang="en-US" b="1" dirty="0"/>
              <a:t>Understand the place value system.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1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886" y="2279367"/>
            <a:ext cx="10162227" cy="2299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98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886" y="2260312"/>
            <a:ext cx="10162227" cy="233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31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481" y="2330179"/>
            <a:ext cx="10213038" cy="2197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00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886" y="2203148"/>
            <a:ext cx="10162227" cy="2451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886" y="2793843"/>
            <a:ext cx="10162227" cy="127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73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481" y="1244062"/>
            <a:ext cx="10213038" cy="4369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39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886" y="2177742"/>
            <a:ext cx="10162227" cy="2502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41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886" y="2787492"/>
            <a:ext cx="10162227" cy="128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11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481" y="551742"/>
            <a:ext cx="10213038" cy="5754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51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481" y="323085"/>
            <a:ext cx="10213038" cy="621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04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697" y="1790296"/>
            <a:ext cx="10060605" cy="327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44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481" y="1701374"/>
            <a:ext cx="10213038" cy="3455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77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886" y="1491773"/>
            <a:ext cx="10162227" cy="387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35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697" y="2209500"/>
            <a:ext cx="10060605" cy="243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80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103" y="2698570"/>
            <a:ext cx="10009793" cy="1460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75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697" y="2654109"/>
            <a:ext cx="10060605" cy="154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57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697" y="1339335"/>
            <a:ext cx="10060605" cy="417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6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509" y="1428257"/>
            <a:ext cx="9958982" cy="400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8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32</Words>
  <Application>Microsoft Office PowerPoint</Application>
  <PresentationFormat>Widescreen</PresentationFormat>
  <Paragraphs>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G5 Test Item Specs Examples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Everett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G5 Test Item Specs Examples</dc:title>
  <dc:creator>Larama, Darren J.</dc:creator>
  <cp:lastModifiedBy>Larama, Darren J.</cp:lastModifiedBy>
  <cp:revision>5</cp:revision>
  <dcterms:created xsi:type="dcterms:W3CDTF">2016-03-11T22:43:23Z</dcterms:created>
  <dcterms:modified xsi:type="dcterms:W3CDTF">2016-03-11T23:07:16Z</dcterms:modified>
</cp:coreProperties>
</file>